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embeddedFontLst>
    <p:embeddedFont>
      <p:font typeface="Nunito"/>
      <p:regular r:id="rId19"/>
      <p:bold r:id="rId20"/>
      <p:italic r:id="rId21"/>
      <p:boldItalic r:id="rId22"/>
    </p:embeddedFont>
    <p:embeddedFont>
      <p:font typeface="Maven Pro"/>
      <p:regular r:id="rId23"/>
      <p:bold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Nunito-bold.fntdata"/><Relationship Id="rId11" Type="http://schemas.openxmlformats.org/officeDocument/2006/relationships/slide" Target="slides/slide6.xml"/><Relationship Id="rId22" Type="http://schemas.openxmlformats.org/officeDocument/2006/relationships/font" Target="fonts/Nunito-boldItalic.fntdata"/><Relationship Id="rId10" Type="http://schemas.openxmlformats.org/officeDocument/2006/relationships/slide" Target="slides/slide5.xml"/><Relationship Id="rId21" Type="http://schemas.openxmlformats.org/officeDocument/2006/relationships/font" Target="fonts/Nunito-italic.fntdata"/><Relationship Id="rId13" Type="http://schemas.openxmlformats.org/officeDocument/2006/relationships/slide" Target="slides/slide8.xml"/><Relationship Id="rId24" Type="http://schemas.openxmlformats.org/officeDocument/2006/relationships/font" Target="fonts/MavenPro-bold.fntdata"/><Relationship Id="rId12" Type="http://schemas.openxmlformats.org/officeDocument/2006/relationships/slide" Target="slides/slide7.xml"/><Relationship Id="rId23" Type="http://schemas.openxmlformats.org/officeDocument/2006/relationships/font" Target="fonts/MavenPro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Nunito-regular.fntdata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1e4a49f14f4_1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1e4a49f14f4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1e4a49f14f4_1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1e4a49f14f4_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1e4a49f14f4_1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1e4a49f14f4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1e4a49f14f4_1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1e4a49f14f4_1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1e4a49f14f4_0_2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1e4a49f14f4_0_2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1e4a49f14f4_0_2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1e4a49f14f4_0_2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1e4a49f14f4_0_2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1e4a49f14f4_0_2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1e4a49f14f4_0_2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1e4a49f14f4_0_2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1e4a49f14f4_0_2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1e4a49f14f4_0_2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e4a49f14f4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1e4a49f14f4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e4a49f14f4_1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e4a49f14f4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1e4a49f14f4_1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1e4a49f14f4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3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fmla="val 8244818" name="adj1"/>
                  <a:gd fmla="val 16246175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fmla="val 8801158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fmla="val 1255410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" name="Google Shape;46;p2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2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68" name="Google Shape;268;p11"/>
          <p:cNvSpPr txBox="1"/>
          <p:nvPr>
            <p:ph hasCustomPrompt="1"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0" name="Google Shape;270;p1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2" name="Google Shape;82;p3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p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9" name="Google Shape;89;p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0" name="Google Shape;90;p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6" name="Google Shape;96;p5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7" name="Google Shape;97;p5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4" name="Google Shape;104;p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" name="Google Shape;109;p7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0" name="Google Shape;110;p7"/>
          <p:cNvSpPr txBox="1"/>
          <p:nvPr>
            <p:ph idx="1" type="body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1" name="Google Shape;111;p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5" name="Google Shape;125;p8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" name="Google Shape;131;p9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2" name="Google Shape;132;p9"/>
          <p:cNvSpPr txBox="1"/>
          <p:nvPr>
            <p:ph idx="1" type="subTitle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3" name="Google Shape;133;p9"/>
          <p:cNvSpPr txBox="1"/>
          <p:nvPr>
            <p:ph idx="2" type="body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" name="Google Shape;139;p10"/>
          <p:cNvSpPr txBox="1"/>
          <p:nvPr>
            <p:ph idx="1" type="body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40" name="Google Shape;140;p1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ment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3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Binary Tree Diameter</a:t>
            </a:r>
            <a:endParaRPr/>
          </a:p>
        </p:txBody>
      </p:sp>
      <p:sp>
        <p:nvSpPr>
          <p:cNvPr id="278" name="Google Shape;278;p13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23/07/11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22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6" name="Google Shape;32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23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2" name="Google Shape;33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2150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24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8" name="Google Shape;33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2150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25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4" name="Google Shape;34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Google Shape;28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134350" cy="308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" name="Google Shape;28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258175" cy="467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Google Shape;29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7991475" cy="177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" name="Google Shape;29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7877175" cy="238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Google Shape;30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058150" cy="1647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Google Shape;30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039100" cy="1457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20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4" name="Google Shape;31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21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0" name="Google Shape;32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2150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